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0F95-9C4C-47A5-8EA5-880121247340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BDD1E-D064-4216-9308-BAEF7DC6F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478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0F95-9C4C-47A5-8EA5-880121247340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BDD1E-D064-4216-9308-BAEF7DC6F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89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0F95-9C4C-47A5-8EA5-880121247340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BDD1E-D064-4216-9308-BAEF7DC6F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3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0F95-9C4C-47A5-8EA5-880121247340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BDD1E-D064-4216-9308-BAEF7DC6F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24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0F95-9C4C-47A5-8EA5-880121247340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BDD1E-D064-4216-9308-BAEF7DC6F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04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0F95-9C4C-47A5-8EA5-880121247340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BDD1E-D064-4216-9308-BAEF7DC6F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78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0F95-9C4C-47A5-8EA5-880121247340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BDD1E-D064-4216-9308-BAEF7DC6F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21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0F95-9C4C-47A5-8EA5-880121247340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BDD1E-D064-4216-9308-BAEF7DC6F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66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0F95-9C4C-47A5-8EA5-880121247340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BDD1E-D064-4216-9308-BAEF7DC6F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778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0F95-9C4C-47A5-8EA5-880121247340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BDD1E-D064-4216-9308-BAEF7DC6F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86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0F95-9C4C-47A5-8EA5-880121247340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BDD1E-D064-4216-9308-BAEF7DC6F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26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E0F95-9C4C-47A5-8EA5-880121247340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BDD1E-D064-4216-9308-BAEF7DC6F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00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1524000" y="1122363"/>
            <a:ext cx="9144000" cy="4525347"/>
            <a:chOff x="1524000" y="1122363"/>
            <a:chExt cx="9144000" cy="452534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2EAEC70-A795-4281-B7F1-D9AF7F0F537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1754" t="16246" r="32658" b="58690"/>
            <a:stretch/>
          </p:blipFill>
          <p:spPr>
            <a:xfrm>
              <a:off x="1524000" y="1122363"/>
              <a:ext cx="9144000" cy="4525347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367C046-2324-48A4-9BE5-E0E954B3BE9B}"/>
                </a:ext>
              </a:extLst>
            </p:cNvPr>
            <p:cNvSpPr txBox="1"/>
            <p:nvPr/>
          </p:nvSpPr>
          <p:spPr>
            <a:xfrm>
              <a:off x="7915019" y="1383364"/>
              <a:ext cx="26125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Transmitter Hall </a:t>
              </a:r>
              <a:endPara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9" name="Straight Arrow Connector 8"/>
          <p:cNvCxnSpPr/>
          <p:nvPr/>
        </p:nvCxnSpPr>
        <p:spPr>
          <a:xfrm flipH="1">
            <a:off x="7843234" y="1768694"/>
            <a:ext cx="1378039" cy="206698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70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473" y="368015"/>
            <a:ext cx="8229600" cy="5820341"/>
          </a:xfrm>
        </p:spPr>
      </p:pic>
      <p:cxnSp>
        <p:nvCxnSpPr>
          <p:cNvPr id="5" name="Straight Arrow Connector 4"/>
          <p:cNvCxnSpPr/>
          <p:nvPr/>
        </p:nvCxnSpPr>
        <p:spPr>
          <a:xfrm flipH="1">
            <a:off x="6892621" y="1647731"/>
            <a:ext cx="2160844" cy="55832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67C046-2324-48A4-9BE5-E0E954B3BE9B}"/>
              </a:ext>
            </a:extLst>
          </p:cNvPr>
          <p:cNvSpPr txBox="1"/>
          <p:nvPr/>
        </p:nvSpPr>
        <p:spPr>
          <a:xfrm>
            <a:off x="8738884" y="1365257"/>
            <a:ext cx="2612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Transmitter Hall </a:t>
            </a:r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648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Marine Begault</dc:creator>
  <cp:lastModifiedBy>Marine Begault</cp:lastModifiedBy>
  <cp:revision>3</cp:revision>
  <dcterms:created xsi:type="dcterms:W3CDTF">2018-01-17T15:27:03Z</dcterms:created>
  <dcterms:modified xsi:type="dcterms:W3CDTF">2018-06-18T10:36:47Z</dcterms:modified>
</cp:coreProperties>
</file>